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1" r:id="rId3"/>
    <p:sldId id="270" r:id="rId4"/>
    <p:sldId id="277" r:id="rId5"/>
    <p:sldId id="266" r:id="rId6"/>
    <p:sldId id="278" r:id="rId7"/>
    <p:sldId id="273" r:id="rId8"/>
    <p:sldId id="279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9CEBE6D8-5E78-44A8-86A6-4090844006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7598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A0AABFB0-C109-4285-9AFC-6E19F34430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81904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690290EC-1709-416C-8DBF-E1AD9838A61A}" type="slidenum">
              <a:rPr lang="zh-TW" altLang="en-US" sz="120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0FF8C075-8398-474F-A48A-FEB4D89319A0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29EEB282-E1F8-49EB-96AA-C60C5BCEB78E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9C78B7E3-CC9F-44C3-AACC-D591680A7C8A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E79A3697-FC12-4DF0-B816-DCEE3DE0DE45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CD57630D-0DB0-4D35-9D50-274185B962B4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088852CC-BDE5-4316-AFF3-7C214B1DD30B}" type="slidenum">
              <a:rPr lang="zh-TW" altLang="en-US" sz="1200">
                <a:ea typeface="標楷體" pitchFamily="65" charset="-120"/>
              </a:rPr>
              <a:pPr algn="r" eaLnBrk="1" hangingPunct="1"/>
              <a:t>7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FBEA3384-F0F3-4335-998A-EA96D0B506DC}" type="slidenum">
              <a:rPr lang="zh-TW" altLang="en-US" sz="1200">
                <a:ea typeface="標楷體" pitchFamily="65" charset="-120"/>
              </a:rPr>
              <a:pPr algn="r" eaLnBrk="1" hangingPunct="1"/>
              <a:t>8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75250854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909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07554"/>
            <a:ext cx="9144000" cy="377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耶穌，我今歡然安息在“祢是誰</a:t>
            </a:r>
            <a:r>
              <a:rPr lang="zh-TW" altLang="ja-JP" dirty="0">
                <a:ea typeface="標楷體" pitchFamily="65" charset="-120"/>
              </a:rPr>
              <a:t>”</a:t>
            </a:r>
            <a:r>
              <a:rPr lang="zh-TW" altLang="en-US" dirty="0">
                <a:ea typeface="標楷體" pitchFamily="65" charset="-120"/>
              </a:rPr>
              <a:t>的上面，</a:t>
            </a:r>
          </a:p>
          <a:p>
            <a:pPr algn="ctr" eaLnBrk="1" hangingPunct="1"/>
            <a:r>
              <a:rPr lang="en-US" altLang="zh-TW" sz="2800" dirty="0">
                <a:ea typeface="PMingLiU" pitchFamily="18" charset="-120"/>
                <a:cs typeface="Times New Roman" pitchFamily="18" charset="0"/>
              </a:rPr>
              <a:t>Jesus! I am resting, resting, in the joy of what Thou art;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因祢柔愛我所素悉，何等廣無邊；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am finding out the greatness of Thy loving heart.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祢要我瞻祢的榮臉，祢的美麗滿我心，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Thou hast bid me gaze upon Thee, and Thy beauty fills my soul,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祢的</a:t>
            </a:r>
            <a:r>
              <a:rPr lang="zh-TW" altLang="en-US" dirty="0">
                <a:ea typeface="PMingLiU" pitchFamily="18" charset="-120"/>
                <a:cs typeface="Times New Roman" pitchFamily="18" charset="0"/>
              </a:rPr>
              <a:t>“</a:t>
            </a:r>
            <a:r>
              <a:rPr lang="zh-TW" altLang="en-US" dirty="0">
                <a:ea typeface="標楷體" pitchFamily="65" charset="-120"/>
              </a:rPr>
              <a:t>改變大能”改變我成祢質品。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For by Thy transforming power, Thou hast made me whole.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H411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</a:t>
            </a:r>
            <a:r>
              <a:rPr lang="zh-TW" altLang="en-US" sz="2600" b="1" dirty="0">
                <a:latin typeface="Times New Roman" pitchFamily="18" charset="0"/>
                <a:ea typeface="PMingLiU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我今歡然安息</a:t>
            </a:r>
            <a:r>
              <a:rPr lang="en-US" altLang="zh-TW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b="1" dirty="0">
                <a:latin typeface="Times New Roman" pitchFamily="18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JESUS! I AM RESTING, RESTING (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1/4,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1/2)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338138"/>
            <a:ext cx="9144000" cy="253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H411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1/4, </a:t>
            </a:r>
            <a:r>
              <a:rPr lang="zh-TW" altLang="en-US" sz="2400" dirty="0"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)</a:t>
            </a:r>
          </a:p>
          <a:p>
            <a:pPr algn="ctr" eaLnBrk="1" hangingPunct="1"/>
            <a:endParaRPr lang="zh-TW" altLang="en-US" sz="10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耶穌，我今歡然安息在“祢是誰”的上面，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Jesus！ I am resting, resting, in the joy of what Thou art;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因祢柔愛我所素悉，何等廣無邊。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am finding out the greatness of Thy loving heart.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361950"/>
            <a:ext cx="9144000" cy="430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H411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2/4,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1/2)</a:t>
            </a:r>
          </a:p>
          <a:p>
            <a:pPr algn="ctr" eaLnBrk="1" hangingPunct="1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祢的慈愛何其泱渀，遠超地上的海洋，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On, how great Thy loving kindness, vaster, broader than the sea;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祢的良善何其深長，盡耗我身上；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Oh how marvelous Thy goodness, lavished all on me!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愛主，我今能夠安息，因知祢恩何豐富，</a:t>
            </a:r>
          </a:p>
          <a:p>
            <a:pPr algn="ctr" eaLnBrk="1" hangingPunct="1"/>
            <a:r>
              <a:rPr lang="en-US" altLang="zh-TW" sz="2600" dirty="0">
                <a:ea typeface="標楷體" pitchFamily="65" charset="-120"/>
              </a:rPr>
              <a:t>Yes, I rest in Thee, Beloved. Know what wealth of grace is Thine,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又因應許堅定不移，都完全賜吾！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Know Thy certainty of promise, and have made it mine.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338138"/>
            <a:ext cx="9144000" cy="253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H411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/4, </a:t>
            </a:r>
            <a:r>
              <a:rPr lang="zh-TW" altLang="en-US" sz="2400" dirty="0"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)</a:t>
            </a:r>
          </a:p>
          <a:p>
            <a:pPr algn="ctr" eaLnBrk="1" hangingPunct="1"/>
            <a:endParaRPr lang="zh-TW" altLang="en-US" sz="10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耶穌，我今歡然安息在“祢是誰”的上面，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Jesus！ I am resting, resting, in the joy of what Thou art;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因祢柔愛我所素悉，何等廣無邊。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am finding out the greatness of Thy loving heart.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3508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H411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3/4,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1/2)</a:t>
            </a:r>
          </a:p>
          <a:p>
            <a:pPr algn="ctr" eaLnBrk="1" hangingPunct="1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哦，主，我惟簡單信祢，看見祢到底是誰，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Simply trusting Thee, Lord Jesus, I behold Thee as Thou art,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並看見愛純淨不移，滿足我心內；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Thy love, so pure, so changeless, satisfies my heart  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滿足它的最深渴慕，供應它的大需要，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Satisfies its deepest longings, meets, supplies its every need,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四圍都是祢的祝福，這愛真榮耀！</a:t>
            </a:r>
          </a:p>
          <a:p>
            <a:pPr algn="ctr" eaLnBrk="1" hangingPunct="1"/>
            <a:r>
              <a:rPr lang="en-US" altLang="zh-TW" sz="2800" dirty="0" err="1">
                <a:ea typeface="標楷體" pitchFamily="65" charset="-120"/>
              </a:rPr>
              <a:t>Compasseth</a:t>
            </a:r>
            <a:r>
              <a:rPr lang="en-US" altLang="zh-TW" sz="2800" dirty="0">
                <a:ea typeface="標楷體" pitchFamily="65" charset="-120"/>
              </a:rPr>
              <a:t> me round with blessings, Thine is love indeed.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338138"/>
            <a:ext cx="9144000" cy="253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H411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/4, </a:t>
            </a:r>
            <a:r>
              <a:rPr lang="zh-TW" altLang="en-US" sz="2400" dirty="0"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)</a:t>
            </a:r>
          </a:p>
          <a:p>
            <a:pPr algn="ctr" eaLnBrk="1" hangingPunct="1"/>
            <a:endParaRPr lang="zh-TW" altLang="en-US" sz="10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耶穌，我今歡然安息在“祢是誰”的上面，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Jesus！ I am resting, resting, in the joy of what Thou art;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因祢柔愛我所素悉，何等廣無邊。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am finding out the greatness of Thy loving heart.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361950"/>
            <a:ext cx="9144000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H411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4/4,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1/2)</a:t>
            </a:r>
          </a:p>
          <a:p>
            <a:pPr algn="ctr" eaLnBrk="1" hangingPunct="1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或是工作，或是等候，求主常用臉光照，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Ever lift Thy face upon me, as I work and wait for Thee,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祢的笑容使我歌謳，沉悶陰影消；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Resting ’</a:t>
            </a:r>
            <a:r>
              <a:rPr lang="en-US" altLang="zh-TW" sz="2700" dirty="0" err="1">
                <a:ea typeface="標楷體" pitchFamily="65" charset="-120"/>
              </a:rPr>
              <a:t>neath</a:t>
            </a:r>
            <a:r>
              <a:rPr lang="en-US" altLang="zh-TW" sz="2700" dirty="0">
                <a:ea typeface="標楷體" pitchFamily="65" charset="-120"/>
              </a:rPr>
              <a:t> Thy smile, Lord Jesus, earth’s dark shadows flee.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是父的光明榮耀，是父臉上的丰釆，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Brightness of my Father’s glory, sunshine of my Father’s face,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保守我心安息、信靠，並滿祢的愛。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Keep me ever trusting, resting, fill me with Thy grace.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338138"/>
            <a:ext cx="9144000" cy="253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H411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/4, </a:t>
            </a:r>
            <a:r>
              <a:rPr lang="zh-TW" altLang="en-US" sz="2400" dirty="0"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)</a:t>
            </a:r>
          </a:p>
          <a:p>
            <a:pPr algn="ctr" eaLnBrk="1" hangingPunct="1"/>
            <a:endParaRPr lang="zh-TW" altLang="en-US" sz="10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耶穌，我今歡然安息在“祢是誰”的上面，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Jesus！ I am resting, resting, in the joy of what Thou art;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因祢柔愛我所素悉，何等廣無邊。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am finding out the greatness of Thy loving heart.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4349</TotalTime>
  <Words>722</Words>
  <Application>Microsoft Office PowerPoint</Application>
  <PresentationFormat>On-screen Show (16:9)</PresentationFormat>
  <Paragraphs>71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H411  耶穌，我今歡然安息  JESUS! I AM RESTING, RESTING (節1/4,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188</cp:revision>
  <dcterms:created xsi:type="dcterms:W3CDTF">2017-05-31T01:01:05Z</dcterms:created>
  <dcterms:modified xsi:type="dcterms:W3CDTF">2017-08-05T22:29:09Z</dcterms:modified>
</cp:coreProperties>
</file>